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64" r:id="rId11"/>
    <p:sldId id="268" r:id="rId12"/>
    <p:sldId id="266" r:id="rId13"/>
    <p:sldId id="267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24" autoAdjust="0"/>
  </p:normalViewPr>
  <p:slideViewPr>
    <p:cSldViewPr snapToGrid="0">
      <p:cViewPr varScale="1">
        <p:scale>
          <a:sx n="75" d="100"/>
          <a:sy n="75" d="100"/>
        </p:scale>
        <p:origin x="516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53E1C-055D-4003-87F0-69430556BA71}" type="datetimeFigureOut">
              <a:rPr lang="fr-FR" smtClean="0"/>
              <a:pPr/>
              <a:t>31/05/2017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3BE95E-ACED-4D40-BB71-3A9D24ED78E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8503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3BE95E-ACED-4D40-BB71-3A9D24ED78E1}" type="slidenum">
              <a:rPr lang="fr-FR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190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3BE95E-ACED-4D40-BB71-3A9D24ED78E1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3934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8B4A1-457B-4A42-8D4B-6EA28C51B487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0078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8D650-1940-4CBE-B62C-34E5911482B4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7924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5189-C451-48F0-B48B-796D9F6399E4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35360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F3E1D-2BA9-4292-AF4F-28769BC9A893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0558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622E7-5666-487E-BA9F-D817DC807B56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74051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A9C91-C31A-4746-8AC7-F24F202FCFB9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18192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45E7E-17C1-4ACB-9A78-376F72422971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9798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22AA9-4529-444E-9121-C41A1D2DC446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1292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98CE8-2EC0-4799-9E07-EFEC578CD8E4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1895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38FF-53F7-4D15-A784-8C560D4BD1DF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9876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9172B-07D4-4C64-9F0C-C1A9249A18C6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9561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23D99-738D-4D1F-8928-64B03F3201D9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503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DEDAB-B44E-416B-93E4-0FCE4D4F23E3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8078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A693F-72E3-4287-9DD4-7E0ECD4BB1EF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8187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3644B-5326-4EE4-B7FD-B49131F2BB0C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31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7DAAF-7BB4-4409-9259-574716798136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54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0071B-AF56-483B-8A1D-BB51B0E79FA8}" type="datetime1">
              <a:rPr lang="fr-FR" smtClean="0"/>
              <a:pPr/>
              <a:t>31/05/2017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KIZIL - KHALILE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B7CAE63-8DA0-466C-B9CA-4E38BFBDEB0D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2715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827210" y="109183"/>
            <a:ext cx="9144000" cy="972355"/>
          </a:xfrm>
        </p:spPr>
        <p:txBody>
          <a:bodyPr>
            <a:normAutofit/>
          </a:bodyPr>
          <a:lstStyle/>
          <a:p>
            <a:pPr algn="ctr"/>
            <a:r>
              <a:rPr lang="fr-FR" sz="4800" b="1" u="sng" dirty="0" smtClean="0"/>
              <a:t>Projet informatique</a:t>
            </a:r>
            <a:endParaRPr lang="fr-FR" sz="4800" b="1" u="sng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41510" y="1081538"/>
            <a:ext cx="8915399" cy="616971"/>
          </a:xfrm>
        </p:spPr>
        <p:txBody>
          <a:bodyPr>
            <a:noAutofit/>
          </a:bodyPr>
          <a:lstStyle/>
          <a:p>
            <a:pPr algn="ctr"/>
            <a:r>
              <a:rPr lang="fr-FR" sz="3600" u="sng" dirty="0" err="1" smtClean="0"/>
              <a:t>Bejeweled</a:t>
            </a:r>
            <a:endParaRPr lang="fr-FR" sz="5400" u="sng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589207" y="6492875"/>
            <a:ext cx="7619999" cy="365125"/>
          </a:xfrm>
        </p:spPr>
        <p:txBody>
          <a:bodyPr/>
          <a:lstStyle/>
          <a:p>
            <a:pPr algn="ctr"/>
            <a:r>
              <a:rPr lang="fr-FR" sz="2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KIZIL - KHALILE</a:t>
            </a:r>
            <a:endParaRPr lang="fr-FR" sz="2800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23182" t="7976" r="22273" b="7509"/>
          <a:stretch/>
        </p:blipFill>
        <p:spPr>
          <a:xfrm>
            <a:off x="3854503" y="1878864"/>
            <a:ext cx="5089406" cy="44336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159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18087"/>
          </a:xfrm>
        </p:spPr>
        <p:txBody>
          <a:bodyPr/>
          <a:lstStyle/>
          <a:p>
            <a:pPr algn="ctr"/>
            <a:r>
              <a:rPr lang="fr-FR" u="sng" dirty="0"/>
              <a:t>Apports </a:t>
            </a:r>
            <a:r>
              <a:rPr lang="fr-FR" u="sng" dirty="0" smtClean="0"/>
              <a:t>personnels</a:t>
            </a:r>
            <a:endParaRPr lang="fr-FR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000" dirty="0" smtClean="0"/>
              <a:t>Niveau : case noire et nouveau bonbon</a:t>
            </a:r>
          </a:p>
          <a:p>
            <a:r>
              <a:rPr lang="fr-FR" sz="2000" dirty="0" smtClean="0"/>
              <a:t>Aide mise en place</a:t>
            </a:r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fr-FR" sz="2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KIZIL - KHALILE</a:t>
            </a:r>
            <a:endParaRPr lang="fr-FR" sz="2800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10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/>
          <a:srcRect l="30172" t="17164" r="51448" b="69450"/>
          <a:stretch/>
        </p:blipFill>
        <p:spPr>
          <a:xfrm>
            <a:off x="2285811" y="3502470"/>
            <a:ext cx="2978638" cy="12196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4"/>
          <a:srcRect l="26177" t="16359" r="40305" b="22837"/>
          <a:stretch/>
        </p:blipFill>
        <p:spPr>
          <a:xfrm>
            <a:off x="7939685" y="2742192"/>
            <a:ext cx="3024556" cy="30848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ectangle 9"/>
          <p:cNvSpPr/>
          <p:nvPr/>
        </p:nvSpPr>
        <p:spPr>
          <a:xfrm>
            <a:off x="3971499" y="3502470"/>
            <a:ext cx="655092" cy="12196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517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/>
              <a:t>Apports personnels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2548269" y="6492875"/>
            <a:ext cx="7619999" cy="365125"/>
          </a:xfrm>
          <a:noFill/>
        </p:spPr>
        <p:txBody>
          <a:bodyPr/>
          <a:lstStyle/>
          <a:p>
            <a:pPr algn="ctr"/>
            <a:r>
              <a:rPr lang="fr-FR" sz="2800" dirty="0" smtClean="0">
                <a:latin typeface="Arabic Typesetting" pitchFamily="66" charset="-78"/>
                <a:cs typeface="Arabic Typesetting" pitchFamily="66" charset="-78"/>
              </a:rPr>
              <a:t>KIZIL - KHALILE</a:t>
            </a:r>
            <a:endParaRPr lang="fr-FR" sz="2800" dirty="0">
              <a:latin typeface="Arabic Typesetting" pitchFamily="66" charset="-78"/>
              <a:cs typeface="Arabic Typesetting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11</a:t>
            </a:fld>
            <a:endParaRPr lang="fr-FR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4082" y="1729067"/>
            <a:ext cx="2302412" cy="2185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514" y="4161463"/>
            <a:ext cx="2170505" cy="2214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8134" y="1729067"/>
            <a:ext cx="2224336" cy="2185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448" y="1753720"/>
            <a:ext cx="2281642" cy="2185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9152" y="4161462"/>
            <a:ext cx="2281642" cy="2214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8135" y="4120520"/>
            <a:ext cx="2224335" cy="2214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555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u="sng" dirty="0" smtClean="0"/>
              <a:t>Difficultés rencontrées</a:t>
            </a:r>
            <a:endParaRPr lang="fr-FR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600" dirty="0" smtClean="0"/>
              <a:t>Problème de l’aléa</a:t>
            </a:r>
          </a:p>
          <a:p>
            <a:pPr marL="0" indent="0">
              <a:buNone/>
            </a:pPr>
            <a:endParaRPr lang="fr-FR" sz="2600" dirty="0" smtClean="0"/>
          </a:p>
          <a:p>
            <a:r>
              <a:rPr lang="fr-FR" sz="2600" dirty="0" smtClean="0"/>
              <a:t>Représentation des bonbons : boutons ou images </a:t>
            </a:r>
            <a:endParaRPr lang="fr-FR" sz="26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fr-FR" sz="2800" dirty="0" smtClean="0">
                <a:latin typeface="Arabic Typesetting" pitchFamily="66" charset="-78"/>
                <a:cs typeface="Arabic Typesetting" pitchFamily="66" charset="-78"/>
              </a:rPr>
              <a:t>KIZIL - KHALILE</a:t>
            </a:r>
            <a:endParaRPr lang="fr-FR" sz="2800" dirty="0">
              <a:latin typeface="Arabic Typesetting" pitchFamily="66" charset="-78"/>
              <a:cs typeface="Arabic Typesetting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6444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04439"/>
          </a:xfrm>
        </p:spPr>
        <p:txBody>
          <a:bodyPr/>
          <a:lstStyle/>
          <a:p>
            <a:pPr algn="ctr"/>
            <a:r>
              <a:rPr lang="fr-FR" u="sng" dirty="0" smtClean="0"/>
              <a:t>Conclusion</a:t>
            </a:r>
            <a:endParaRPr lang="fr-FR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89212" y="2133600"/>
            <a:ext cx="3948066" cy="2015319"/>
          </a:xfrm>
        </p:spPr>
        <p:txBody>
          <a:bodyPr>
            <a:normAutofit/>
          </a:bodyPr>
          <a:lstStyle/>
          <a:p>
            <a:r>
              <a:rPr lang="fr-FR" sz="2000" dirty="0" smtClean="0"/>
              <a:t>Objectif atteint</a:t>
            </a:r>
          </a:p>
          <a:p>
            <a:r>
              <a:rPr lang="fr-FR" sz="2000" dirty="0" smtClean="0"/>
              <a:t>Perspectives</a:t>
            </a:r>
          </a:p>
          <a:p>
            <a:r>
              <a:rPr lang="fr-FR" sz="2000" dirty="0" smtClean="0"/>
              <a:t>Très instructif</a:t>
            </a:r>
          </a:p>
          <a:p>
            <a:r>
              <a:rPr lang="fr-FR" sz="2000" dirty="0" smtClean="0"/>
              <a:t>Travail en équipe efficace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fr-FR" sz="2800" dirty="0" smtClean="0">
                <a:latin typeface="Arabic Typesetting" pitchFamily="66" charset="-78"/>
                <a:cs typeface="Arabic Typesetting" pitchFamily="66" charset="-78"/>
              </a:rPr>
              <a:t>KIZIL - KHALILE</a:t>
            </a:r>
            <a:endParaRPr lang="fr-FR" sz="2800" dirty="0">
              <a:latin typeface="Arabic Typesetting" pitchFamily="66" charset="-78"/>
              <a:cs typeface="Arabic Typesetting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13</a:t>
            </a:fld>
            <a:endParaRPr lang="fr-FR"/>
          </a:p>
        </p:txBody>
      </p:sp>
      <p:pic>
        <p:nvPicPr>
          <p:cNvPr id="6" name="Image 5" descr="329370280_small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050" y="1869744"/>
            <a:ext cx="4710595" cy="40157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62048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18087"/>
          </a:xfrm>
        </p:spPr>
        <p:txBody>
          <a:bodyPr/>
          <a:lstStyle/>
          <a:p>
            <a:pPr algn="ctr"/>
            <a:r>
              <a:rPr lang="fr-FR" sz="4000" u="sng" dirty="0" smtClean="0"/>
              <a:t>Sommaire</a:t>
            </a:r>
            <a:endParaRPr lang="fr-FR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1068" y="1846997"/>
            <a:ext cx="8915400" cy="3777622"/>
          </a:xfrm>
        </p:spPr>
        <p:txBody>
          <a:bodyPr>
            <a:normAutofit/>
          </a:bodyPr>
          <a:lstStyle/>
          <a:p>
            <a:r>
              <a:rPr lang="fr-FR" sz="2800" dirty="0" smtClean="0"/>
              <a:t>Présentation générale du sujet</a:t>
            </a:r>
          </a:p>
          <a:p>
            <a:r>
              <a:rPr lang="fr-FR" sz="2800" dirty="0" smtClean="0"/>
              <a:t>Structure globale du programme</a:t>
            </a:r>
          </a:p>
          <a:p>
            <a:r>
              <a:rPr lang="fr-FR" sz="2800" dirty="0" smtClean="0"/>
              <a:t>Méthode clef : Bouger()</a:t>
            </a:r>
          </a:p>
          <a:p>
            <a:r>
              <a:rPr lang="fr-FR" sz="2800" dirty="0" smtClean="0"/>
              <a:t>Interface homme-machine</a:t>
            </a:r>
          </a:p>
          <a:p>
            <a:r>
              <a:rPr lang="fr-FR" sz="2800" dirty="0" smtClean="0"/>
              <a:t>Apports personnels</a:t>
            </a:r>
          </a:p>
          <a:p>
            <a:r>
              <a:rPr lang="fr-FR" sz="2800" dirty="0"/>
              <a:t>Difficultés rencontrés</a:t>
            </a:r>
            <a:endParaRPr lang="fr-FR" sz="2800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2591068" y="6492875"/>
            <a:ext cx="7619999" cy="365125"/>
          </a:xfrm>
        </p:spPr>
        <p:txBody>
          <a:bodyPr/>
          <a:lstStyle/>
          <a:p>
            <a:pPr algn="ctr"/>
            <a:r>
              <a:rPr lang="fr-FR" sz="2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KIZIL - KHALILE</a:t>
            </a:r>
            <a:endParaRPr lang="fr-FR" sz="2800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366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89212" y="349210"/>
            <a:ext cx="8911687" cy="877144"/>
          </a:xfrm>
        </p:spPr>
        <p:txBody>
          <a:bodyPr/>
          <a:lstStyle/>
          <a:p>
            <a:pPr algn="ctr"/>
            <a:r>
              <a:rPr lang="fr-FR" u="sng" dirty="0"/>
              <a:t>Présentation générale du </a:t>
            </a:r>
            <a:r>
              <a:rPr lang="fr-FR" u="sng" dirty="0" smtClean="0"/>
              <a:t>sujet</a:t>
            </a:r>
            <a:endParaRPr lang="fr-FR" u="sng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2589212" y="6492875"/>
            <a:ext cx="7619999" cy="365125"/>
          </a:xfrm>
        </p:spPr>
        <p:txBody>
          <a:bodyPr/>
          <a:lstStyle/>
          <a:p>
            <a:pPr algn="ctr"/>
            <a:r>
              <a:rPr lang="fr-FR" sz="2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KIZIL - KHALILE</a:t>
            </a:r>
            <a:endParaRPr lang="fr-FR" sz="2800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3</a:t>
            </a:fld>
            <a:endParaRPr lang="fr-FR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3827" y="1221569"/>
            <a:ext cx="7014949" cy="4676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039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49707" y="208407"/>
            <a:ext cx="8911687" cy="849848"/>
          </a:xfrm>
        </p:spPr>
        <p:txBody>
          <a:bodyPr>
            <a:noAutofit/>
          </a:bodyPr>
          <a:lstStyle/>
          <a:p>
            <a:pPr algn="ctr"/>
            <a:r>
              <a:rPr lang="fr-FR" u="sng" dirty="0" smtClean="0"/>
              <a:t>Structure globale du programme</a:t>
            </a:r>
            <a:endParaRPr lang="fr-FR" u="sng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7611" y="1058255"/>
            <a:ext cx="7815877" cy="51668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2643803" y="6492875"/>
            <a:ext cx="7619999" cy="365125"/>
          </a:xfrm>
        </p:spPr>
        <p:txBody>
          <a:bodyPr/>
          <a:lstStyle/>
          <a:p>
            <a:pPr algn="ctr"/>
            <a:r>
              <a:rPr lang="fr-FR" sz="2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KIZIL - KHALILE</a:t>
            </a:r>
            <a:endParaRPr lang="fr-FR" sz="2800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724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89212" y="419047"/>
            <a:ext cx="8911687" cy="737470"/>
          </a:xfrm>
        </p:spPr>
        <p:txBody>
          <a:bodyPr>
            <a:normAutofit/>
          </a:bodyPr>
          <a:lstStyle/>
          <a:p>
            <a:pPr algn="ctr"/>
            <a:r>
              <a:rPr lang="fr-FR" u="sng" dirty="0" smtClean="0"/>
              <a:t>Méthode Bouger()</a:t>
            </a:r>
            <a:endParaRPr lang="fr-FR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088776" y="1353671"/>
            <a:ext cx="9726706" cy="5056094"/>
          </a:xfrm>
        </p:spPr>
        <p:txBody>
          <a:bodyPr>
            <a:normAutofit fontScale="85000" lnSpcReduction="20000"/>
          </a:bodyPr>
          <a:lstStyle/>
          <a:p>
            <a:r>
              <a:rPr lang="fr-FR" sz="2000" dirty="0" smtClean="0"/>
              <a:t>Test alignement (haut ,bas ,gauche ,droite): </a:t>
            </a:r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r>
              <a:rPr lang="fr-FR" dirty="0" smtClean="0"/>
              <a:t>Conditions de bord :</a:t>
            </a:r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pPr marL="0" indent="0">
              <a:buNone/>
            </a:pPr>
            <a:r>
              <a:rPr lang="fr-FR" sz="1200" dirty="0"/>
              <a:t> </a:t>
            </a:r>
            <a:r>
              <a:rPr lang="fr-FR" sz="1200" dirty="0" smtClean="0"/>
              <a:t>      </a:t>
            </a:r>
          </a:p>
          <a:p>
            <a:pPr marL="0" indent="0">
              <a:buNone/>
            </a:pPr>
            <a:r>
              <a:rPr lang="fr-FR" sz="1200" dirty="0" smtClean="0"/>
              <a:t>                                                                              </a:t>
            </a:r>
            <a:endParaRPr lang="fr-FR" sz="120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2589212" y="6492875"/>
            <a:ext cx="7619999" cy="365125"/>
          </a:xfrm>
        </p:spPr>
        <p:txBody>
          <a:bodyPr/>
          <a:lstStyle/>
          <a:p>
            <a:pPr algn="ctr"/>
            <a:r>
              <a:rPr lang="fr-FR" sz="2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KIZIL - KHALILE</a:t>
            </a:r>
            <a:endParaRPr lang="fr-FR" sz="2800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5</a:t>
            </a:fld>
            <a:endParaRPr lang="fr-FR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800" y="2183745"/>
            <a:ext cx="1447800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594" y="2155170"/>
            <a:ext cx="619125" cy="1493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1376" y="2182922"/>
            <a:ext cx="1465171" cy="1012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887" y="3302236"/>
            <a:ext cx="4235280" cy="324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410" y="2183745"/>
            <a:ext cx="1447800" cy="102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3442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664642" y="108290"/>
            <a:ext cx="8911687" cy="863496"/>
          </a:xfrm>
        </p:spPr>
        <p:txBody>
          <a:bodyPr/>
          <a:lstStyle/>
          <a:p>
            <a:pPr algn="ctr"/>
            <a:r>
              <a:rPr lang="fr-FR" u="sng" dirty="0" smtClean="0"/>
              <a:t>Méthode Bouger()</a:t>
            </a:r>
            <a:endParaRPr lang="fr-FR" u="sng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856229" y="982639"/>
            <a:ext cx="9989577" cy="1296537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fr-FR" dirty="0" smtClean="0"/>
              <a:t>Méthode explose() </a:t>
            </a:r>
            <a:r>
              <a:rPr lang="fr-FR" b="1" dirty="0" smtClean="0"/>
              <a:t>{Récursive}</a:t>
            </a: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                    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2589212" y="6351078"/>
            <a:ext cx="7619999" cy="506922"/>
          </a:xfrm>
        </p:spPr>
        <p:txBody>
          <a:bodyPr/>
          <a:lstStyle/>
          <a:p>
            <a:pPr lvl="0" algn="ctr"/>
            <a:r>
              <a:rPr lang="fr-FR" sz="2800" dirty="0">
                <a:solidFill>
                  <a:prstClr val="black">
                    <a:tint val="75000"/>
                  </a:prst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KIZIL - </a:t>
            </a:r>
            <a:r>
              <a:rPr lang="fr-FR" sz="2800" dirty="0" smtClean="0">
                <a:solidFill>
                  <a:prstClr val="black">
                    <a:tint val="75000"/>
                  </a:prst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KHALILE</a:t>
            </a:r>
            <a:endParaRPr lang="fr-FR" sz="2800" dirty="0">
              <a:solidFill>
                <a:prstClr val="black">
                  <a:tint val="75000"/>
                </a:prstClr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6</a:t>
            </a:fld>
            <a:endParaRPr lang="fr-FR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266" y="1701532"/>
            <a:ext cx="5158415" cy="3593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856" y="1433285"/>
            <a:ext cx="2277696" cy="14873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346" y="4449810"/>
            <a:ext cx="1705683" cy="1148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avec flèche 9"/>
          <p:cNvCxnSpPr/>
          <p:nvPr/>
        </p:nvCxnSpPr>
        <p:spPr>
          <a:xfrm>
            <a:off x="4217158" y="2197290"/>
            <a:ext cx="1883391" cy="791570"/>
          </a:xfrm>
          <a:prstGeom prst="straightConnector1">
            <a:avLst/>
          </a:prstGeom>
          <a:ln w="349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 rot="10800000" flipV="1">
            <a:off x="4094328" y="4490113"/>
            <a:ext cx="2060812" cy="504967"/>
          </a:xfrm>
          <a:prstGeom prst="straightConnector1">
            <a:avLst/>
          </a:prstGeom>
          <a:ln w="349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/>
          <p:nvPr/>
        </p:nvCxnSpPr>
        <p:spPr>
          <a:xfrm rot="16200000" flipV="1">
            <a:off x="2449773" y="3637130"/>
            <a:ext cx="1119116" cy="68239"/>
          </a:xfrm>
          <a:prstGeom prst="straightConnector1">
            <a:avLst/>
          </a:prstGeom>
          <a:ln w="349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508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947080" y="476527"/>
            <a:ext cx="8911687" cy="972678"/>
          </a:xfrm>
        </p:spPr>
        <p:txBody>
          <a:bodyPr/>
          <a:lstStyle/>
          <a:p>
            <a:pPr algn="ctr"/>
            <a:r>
              <a:rPr lang="fr-FR" u="sng" dirty="0" smtClean="0"/>
              <a:t>Interface homme-machine</a:t>
            </a:r>
            <a:endParaRPr lang="fr-FR" u="sng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2592925" y="6403025"/>
            <a:ext cx="7619999" cy="454975"/>
          </a:xfrm>
        </p:spPr>
        <p:txBody>
          <a:bodyPr/>
          <a:lstStyle/>
          <a:p>
            <a:pPr lvl="0" algn="ctr"/>
            <a:r>
              <a:rPr lang="fr-FR" sz="2800" dirty="0">
                <a:solidFill>
                  <a:prstClr val="black">
                    <a:tint val="75000"/>
                  </a:prst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KIZIL - KHALILE</a:t>
            </a:r>
          </a:p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/>
          <a:srcRect l="23182" t="7976" r="22273" b="7509"/>
          <a:stretch/>
        </p:blipFill>
        <p:spPr>
          <a:xfrm>
            <a:off x="3343702" y="1364999"/>
            <a:ext cx="5659427" cy="49302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Connecteur droit 7"/>
          <p:cNvCxnSpPr/>
          <p:nvPr/>
        </p:nvCxnSpPr>
        <p:spPr>
          <a:xfrm>
            <a:off x="8461612" y="2361063"/>
            <a:ext cx="1751312" cy="600501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8625385" y="2961564"/>
            <a:ext cx="15875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 flipV="1">
            <a:off x="8748215" y="2961564"/>
            <a:ext cx="1464709" cy="4230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10212924" y="2761508"/>
            <a:ext cx="1701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u="sng" dirty="0" smtClean="0"/>
              <a:t>Informations</a:t>
            </a:r>
            <a:endParaRPr lang="fr-FR" sz="2000" u="sng" dirty="0"/>
          </a:p>
        </p:txBody>
      </p:sp>
      <p:cxnSp>
        <p:nvCxnSpPr>
          <p:cNvPr id="21" name="Connecteur droit 20"/>
          <p:cNvCxnSpPr/>
          <p:nvPr/>
        </p:nvCxnSpPr>
        <p:spPr>
          <a:xfrm>
            <a:off x="7547212" y="5824971"/>
            <a:ext cx="1790056" cy="3138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22"/>
          <p:cNvCxnSpPr/>
          <p:nvPr/>
        </p:nvCxnSpPr>
        <p:spPr>
          <a:xfrm>
            <a:off x="6277970" y="5877586"/>
            <a:ext cx="3059298" cy="26069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necteur droit 24"/>
          <p:cNvCxnSpPr/>
          <p:nvPr/>
        </p:nvCxnSpPr>
        <p:spPr>
          <a:xfrm>
            <a:off x="4967785" y="5904187"/>
            <a:ext cx="4382864" cy="2344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9004583" y="5912660"/>
            <a:ext cx="2433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u="sng" dirty="0" smtClean="0"/>
              <a:t>Boutons</a:t>
            </a:r>
            <a:endParaRPr lang="fr-FR" sz="2000" u="sng" dirty="0"/>
          </a:p>
        </p:txBody>
      </p:sp>
      <p:cxnSp>
        <p:nvCxnSpPr>
          <p:cNvPr id="28" name="Connecteur droit avec flèche 27"/>
          <p:cNvCxnSpPr/>
          <p:nvPr/>
        </p:nvCxnSpPr>
        <p:spPr>
          <a:xfrm flipV="1">
            <a:off x="10682024" y="5247016"/>
            <a:ext cx="254457" cy="630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avec flèche 29"/>
          <p:cNvCxnSpPr/>
          <p:nvPr/>
        </p:nvCxnSpPr>
        <p:spPr>
          <a:xfrm flipH="1" flipV="1">
            <a:off x="9803719" y="5349922"/>
            <a:ext cx="282704" cy="562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ZoneTexte 30"/>
          <p:cNvSpPr txBox="1"/>
          <p:nvPr/>
        </p:nvSpPr>
        <p:spPr>
          <a:xfrm>
            <a:off x="10399752" y="4877684"/>
            <a:ext cx="1514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Aide_moi()</a:t>
            </a:r>
            <a:endParaRPr lang="fr-FR" dirty="0"/>
          </a:p>
        </p:txBody>
      </p:sp>
      <p:sp>
        <p:nvSpPr>
          <p:cNvPr id="32" name="ZoneTexte 31"/>
          <p:cNvSpPr txBox="1"/>
          <p:nvPr/>
        </p:nvSpPr>
        <p:spPr>
          <a:xfrm>
            <a:off x="9022476" y="4877684"/>
            <a:ext cx="1199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Reset()</a:t>
            </a:r>
            <a:endParaRPr lang="fr-FR" dirty="0"/>
          </a:p>
        </p:txBody>
      </p:sp>
      <p:cxnSp>
        <p:nvCxnSpPr>
          <p:cNvPr id="36" name="Connecteur droit 35"/>
          <p:cNvCxnSpPr/>
          <p:nvPr/>
        </p:nvCxnSpPr>
        <p:spPr>
          <a:xfrm flipH="1">
            <a:off x="2210937" y="2361063"/>
            <a:ext cx="2088108" cy="80055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/>
          <p:cNvCxnSpPr/>
          <p:nvPr/>
        </p:nvCxnSpPr>
        <p:spPr>
          <a:xfrm flipH="1" flipV="1">
            <a:off x="2210937" y="3161618"/>
            <a:ext cx="2033517" cy="31032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40"/>
          <p:cNvCxnSpPr/>
          <p:nvPr/>
        </p:nvCxnSpPr>
        <p:spPr>
          <a:xfrm flipH="1" flipV="1">
            <a:off x="2210937" y="3161618"/>
            <a:ext cx="2033517" cy="108283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ZoneTexte 41"/>
          <p:cNvSpPr txBox="1"/>
          <p:nvPr/>
        </p:nvSpPr>
        <p:spPr>
          <a:xfrm>
            <a:off x="832514" y="2961564"/>
            <a:ext cx="1378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u="sng" dirty="0" smtClean="0"/>
              <a:t>Bonbons</a:t>
            </a:r>
            <a:endParaRPr lang="fr-FR" sz="2000" u="sng" dirty="0"/>
          </a:p>
        </p:txBody>
      </p:sp>
      <p:cxnSp>
        <p:nvCxnSpPr>
          <p:cNvPr id="44" name="Connecteur droit avec flèche 43"/>
          <p:cNvCxnSpPr/>
          <p:nvPr/>
        </p:nvCxnSpPr>
        <p:spPr>
          <a:xfrm>
            <a:off x="1521726" y="3361674"/>
            <a:ext cx="6823" cy="514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ZoneTexte 44"/>
          <p:cNvSpPr txBox="1"/>
          <p:nvPr/>
        </p:nvSpPr>
        <p:spPr>
          <a:xfrm>
            <a:off x="711017" y="4056237"/>
            <a:ext cx="1621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QPushButton</a:t>
            </a:r>
            <a:endParaRPr lang="fr-FR" dirty="0"/>
          </a:p>
        </p:txBody>
      </p:sp>
      <p:cxnSp>
        <p:nvCxnSpPr>
          <p:cNvPr id="46" name="Connecteur droit avec flèche 45"/>
          <p:cNvCxnSpPr/>
          <p:nvPr/>
        </p:nvCxnSpPr>
        <p:spPr>
          <a:xfrm>
            <a:off x="1528549" y="4460261"/>
            <a:ext cx="6823" cy="514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ZoneTexte 46"/>
          <p:cNvSpPr txBox="1"/>
          <p:nvPr/>
        </p:nvSpPr>
        <p:spPr>
          <a:xfrm>
            <a:off x="832514" y="5031876"/>
            <a:ext cx="1548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setIcon()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5335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31735"/>
          </a:xfrm>
        </p:spPr>
        <p:txBody>
          <a:bodyPr>
            <a:normAutofit/>
          </a:bodyPr>
          <a:lstStyle/>
          <a:p>
            <a:pPr algn="ctr"/>
            <a:r>
              <a:rPr lang="fr-FR" u="sng" dirty="0"/>
              <a:t>Interface homme-machine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fr-FR" sz="2800" dirty="0" smtClean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KIZIL - KHALILE</a:t>
            </a:r>
            <a:endParaRPr lang="fr-FR" sz="2800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/>
          <a:srcRect l="-1" r="1162" b="262"/>
          <a:stretch/>
        </p:blipFill>
        <p:spPr>
          <a:xfrm>
            <a:off x="1311579" y="1780431"/>
            <a:ext cx="5008444" cy="28120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Flèche droite 7"/>
          <p:cNvSpPr/>
          <p:nvPr/>
        </p:nvSpPr>
        <p:spPr>
          <a:xfrm>
            <a:off x="6493806" y="2483893"/>
            <a:ext cx="726889" cy="4367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7394479" y="2440647"/>
            <a:ext cx="3753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/>
              <a:t>Bouger (bleu, jaune)</a:t>
            </a:r>
            <a:endParaRPr lang="fr-FR" sz="2400" dirty="0"/>
          </a:p>
        </p:txBody>
      </p:sp>
      <p:sp>
        <p:nvSpPr>
          <p:cNvPr id="10" name="Flèche vers le bas 9"/>
          <p:cNvSpPr/>
          <p:nvPr/>
        </p:nvSpPr>
        <p:spPr>
          <a:xfrm>
            <a:off x="9043750" y="3006991"/>
            <a:ext cx="464024" cy="64144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7265322" y="3581430"/>
            <a:ext cx="4011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/>
              <a:t>Explose(liste_bonbons)</a:t>
            </a:r>
            <a:endParaRPr lang="fr-FR" sz="2400" dirty="0"/>
          </a:p>
        </p:txBody>
      </p:sp>
      <p:sp>
        <p:nvSpPr>
          <p:cNvPr id="12" name="Flèche vers le bas 11"/>
          <p:cNvSpPr/>
          <p:nvPr/>
        </p:nvSpPr>
        <p:spPr>
          <a:xfrm>
            <a:off x="9039034" y="4043095"/>
            <a:ext cx="464024" cy="64144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/>
          <p:cNvSpPr txBox="1"/>
          <p:nvPr/>
        </p:nvSpPr>
        <p:spPr>
          <a:xfrm>
            <a:off x="7863253" y="4684540"/>
            <a:ext cx="28155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/>
              <a:t>Refresh_grille()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66562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134" y="2834739"/>
            <a:ext cx="2727683" cy="137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92925" y="292416"/>
            <a:ext cx="8911687" cy="568196"/>
          </a:xfrm>
        </p:spPr>
        <p:txBody>
          <a:bodyPr>
            <a:normAutofit fontScale="90000"/>
          </a:bodyPr>
          <a:lstStyle/>
          <a:p>
            <a:pPr algn="ctr"/>
            <a:r>
              <a:rPr lang="fr-FR" u="sng" dirty="0"/>
              <a:t>Apports personnels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339788" y="1021977"/>
            <a:ext cx="9164824" cy="4889246"/>
          </a:xfrm>
        </p:spPr>
        <p:txBody>
          <a:bodyPr/>
          <a:lstStyle/>
          <a:p>
            <a:r>
              <a:rPr lang="fr-FR" sz="2000" dirty="0" smtClean="0"/>
              <a:t>BonbonNoir :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sz="2000" dirty="0"/>
              <a:t>BonbonSuper</a:t>
            </a:r>
            <a:r>
              <a:rPr lang="fr-FR" sz="2000" dirty="0" smtClean="0"/>
              <a:t>: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pPr marL="0" indent="0">
              <a:buNone/>
            </a:pPr>
            <a:endParaRPr lang="fr-FR" dirty="0" smtClean="0"/>
          </a:p>
          <a:p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r>
              <a:rPr lang="fr-FR" sz="2000" dirty="0" smtClean="0"/>
              <a:t>BonbonGenial:</a:t>
            </a:r>
            <a:endParaRPr lang="fr-FR" sz="2000" dirty="0"/>
          </a:p>
          <a:p>
            <a:endParaRPr lang="fr-FR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fr-FR" sz="2800" dirty="0" smtClean="0">
                <a:latin typeface="Arabic Typesetting" pitchFamily="66" charset="-78"/>
                <a:cs typeface="Arabic Typesetting" pitchFamily="66" charset="-78"/>
              </a:rPr>
              <a:t>KIZIL - KHALILE</a:t>
            </a:r>
            <a:endParaRPr lang="fr-FR" sz="2800" dirty="0">
              <a:latin typeface="Arabic Typesetting" pitchFamily="66" charset="-78"/>
              <a:cs typeface="Arabic Typesetting" pitchFamily="66" charset="-78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CAE63-8DA0-466C-B9CA-4E38BFBDEB0D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1026" name="Picture 2" descr="C:\Users\khalilju\Desktop\Project_info\boule4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7325" y="925966"/>
            <a:ext cx="572253" cy="572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khalilju\Desktop\Project_info\Buu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6261" y="1743634"/>
            <a:ext cx="420768" cy="590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khalilju\Desktop\Project_info\oolon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508" y="5278764"/>
            <a:ext cx="681070" cy="528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840" y="2552820"/>
            <a:ext cx="2639586" cy="2128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566" y="2139497"/>
            <a:ext cx="3139267" cy="31392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900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in">
  <a:themeElements>
    <a:clrScheme name="Brin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Brin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ri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577</TotalTime>
  <Words>184</Words>
  <Application>Microsoft Office PowerPoint</Application>
  <PresentationFormat>Grand écran</PresentationFormat>
  <Paragraphs>97</Paragraphs>
  <Slides>13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Arabic Typesetting</vt:lpstr>
      <vt:lpstr>Arial</vt:lpstr>
      <vt:lpstr>Calibri</vt:lpstr>
      <vt:lpstr>Century Gothic</vt:lpstr>
      <vt:lpstr>Wingdings 3</vt:lpstr>
      <vt:lpstr>Brin</vt:lpstr>
      <vt:lpstr>Projet informatique</vt:lpstr>
      <vt:lpstr>Sommaire</vt:lpstr>
      <vt:lpstr>Présentation générale du sujet</vt:lpstr>
      <vt:lpstr>Structure globale du programme</vt:lpstr>
      <vt:lpstr>Méthode Bouger()</vt:lpstr>
      <vt:lpstr>Méthode Bouger()</vt:lpstr>
      <vt:lpstr>Interface homme-machine</vt:lpstr>
      <vt:lpstr>Interface homme-machine</vt:lpstr>
      <vt:lpstr>Apports personnels</vt:lpstr>
      <vt:lpstr>Apports personnels</vt:lpstr>
      <vt:lpstr>Apports personnels</vt:lpstr>
      <vt:lpstr>Difficultés rencontrées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informatique</dc:title>
  <dc:creator>huseyin kizil</dc:creator>
  <cp:lastModifiedBy>huseyin kizil</cp:lastModifiedBy>
  <cp:revision>51</cp:revision>
  <dcterms:created xsi:type="dcterms:W3CDTF">2017-05-24T20:20:28Z</dcterms:created>
  <dcterms:modified xsi:type="dcterms:W3CDTF">2017-05-31T13:01:10Z</dcterms:modified>
</cp:coreProperties>
</file>

<file path=docProps/thumbnail.jpeg>
</file>